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21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2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Pluriel des groupes nominaux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3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6AC296C-5324-4A02-9A93-4B43FD562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Ecris le groupe nominal au pluriel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3600" dirty="0"/>
              <a:t>Le nez crochu</a:t>
            </a:r>
          </a:p>
          <a:p>
            <a:endParaRPr lang="fr-FR" sz="3600" dirty="0"/>
          </a:p>
          <a:p>
            <a:r>
              <a:rPr lang="fr-FR" sz="3600" dirty="0"/>
              <a:t>Les ….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/>
              <a:t>Le travail sérieux</a:t>
            </a:r>
          </a:p>
          <a:p>
            <a:endParaRPr lang="fr-FR" sz="3600" dirty="0"/>
          </a:p>
          <a:p>
            <a:r>
              <a:rPr lang="fr-FR" sz="3600" dirty="0"/>
              <a:t>Les…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3576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B55342AC-B75A-4100-829A-1F8A331392EC}"/>
              </a:ext>
            </a:extLst>
          </p:cNvPr>
          <p:cNvSpPr txBox="1">
            <a:spLocks/>
          </p:cNvSpPr>
          <p:nvPr/>
        </p:nvSpPr>
        <p:spPr>
          <a:xfrm>
            <a:off x="530093" y="1831159"/>
            <a:ext cx="493558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3600" dirty="0"/>
              <a:t>Le nez crochu</a:t>
            </a:r>
          </a:p>
          <a:p>
            <a:endParaRPr lang="fr-FR" sz="3600" dirty="0"/>
          </a:p>
          <a:p>
            <a:r>
              <a:rPr lang="fr-FR" sz="3600" dirty="0"/>
              <a:t>Les nez crochu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</a:p>
          <a:p>
            <a:endParaRPr lang="fr-FR" dirty="0"/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20" name="Espace réservé du contenu 2">
            <a:extLst>
              <a:ext uri="{FF2B5EF4-FFF2-40B4-BE49-F238E27FC236}">
                <a16:creationId xmlns:a16="http://schemas.microsoft.com/office/drawing/2014/main" id="{E9B23E8F-14F9-4CCC-91AE-F38556B37D54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/>
              <a:t>Le travail sérieux</a:t>
            </a:r>
          </a:p>
          <a:p>
            <a:endParaRPr lang="fr-FR" sz="3600" dirty="0"/>
          </a:p>
          <a:p>
            <a:r>
              <a:rPr lang="fr-FR" sz="3600" dirty="0"/>
              <a:t>Les trav</a:t>
            </a:r>
            <a:r>
              <a:rPr lang="fr-FR" sz="3600" dirty="0">
                <a:solidFill>
                  <a:srgbClr val="FF0000"/>
                </a:solidFill>
              </a:rPr>
              <a:t>aux </a:t>
            </a:r>
            <a:r>
              <a:rPr lang="fr-FR" sz="3600" dirty="0"/>
              <a:t>sérieux</a:t>
            </a:r>
            <a:endParaRPr lang="fr-FR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074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Ecris le groupe nominal au pluriel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3600" dirty="0"/>
              <a:t>Un poster géant</a:t>
            </a:r>
          </a:p>
          <a:p>
            <a:endParaRPr lang="fr-FR" sz="3600" dirty="0"/>
          </a:p>
          <a:p>
            <a:r>
              <a:rPr lang="fr-FR" sz="3600" dirty="0"/>
              <a:t>Des ….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/>
              <a:t>Une genou écorché</a:t>
            </a:r>
          </a:p>
          <a:p>
            <a:endParaRPr lang="fr-FR" sz="3600" dirty="0"/>
          </a:p>
          <a:p>
            <a:r>
              <a:rPr lang="fr-FR" sz="3600" dirty="0"/>
              <a:t>Des…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B55342AC-B75A-4100-829A-1F8A331392EC}"/>
              </a:ext>
            </a:extLst>
          </p:cNvPr>
          <p:cNvSpPr txBox="1">
            <a:spLocks/>
          </p:cNvSpPr>
          <p:nvPr/>
        </p:nvSpPr>
        <p:spPr>
          <a:xfrm>
            <a:off x="530093" y="1831159"/>
            <a:ext cx="493558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3600" dirty="0"/>
              <a:t>Un poster géant</a:t>
            </a:r>
          </a:p>
          <a:p>
            <a:endParaRPr lang="fr-FR" sz="3600" dirty="0"/>
          </a:p>
          <a:p>
            <a:r>
              <a:rPr lang="fr-FR" sz="3600" dirty="0"/>
              <a:t>Des poster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  <a:r>
              <a:rPr lang="fr-FR" sz="3600" dirty="0"/>
              <a:t> géant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</a:p>
          <a:p>
            <a:endParaRPr lang="fr-FR" dirty="0"/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20" name="Espace réservé du contenu 2">
            <a:extLst>
              <a:ext uri="{FF2B5EF4-FFF2-40B4-BE49-F238E27FC236}">
                <a16:creationId xmlns:a16="http://schemas.microsoft.com/office/drawing/2014/main" id="{E9B23E8F-14F9-4CCC-91AE-F38556B37D54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/>
              <a:t>Une genou écorché</a:t>
            </a:r>
          </a:p>
          <a:p>
            <a:endParaRPr lang="fr-FR" sz="3600" dirty="0"/>
          </a:p>
          <a:p>
            <a:r>
              <a:rPr lang="fr-FR" sz="3600" dirty="0"/>
              <a:t>Des genou</a:t>
            </a:r>
            <a:r>
              <a:rPr lang="fr-FR" sz="3600" dirty="0">
                <a:solidFill>
                  <a:srgbClr val="FF0000"/>
                </a:solidFill>
              </a:rPr>
              <a:t>x</a:t>
            </a:r>
            <a:r>
              <a:rPr lang="fr-FR" sz="3600" dirty="0"/>
              <a:t> écorché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2207112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Ecris le groupe nominal au pluriel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3600" dirty="0"/>
              <a:t>Un heureux gagnant</a:t>
            </a:r>
          </a:p>
          <a:p>
            <a:endParaRPr lang="fr-FR" sz="3600" dirty="0"/>
          </a:p>
          <a:p>
            <a:r>
              <a:rPr lang="fr-FR" sz="3600" dirty="0"/>
              <a:t>Des ….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/>
              <a:t>Un beau cheval</a:t>
            </a:r>
          </a:p>
          <a:p>
            <a:endParaRPr lang="fr-FR" sz="3600" dirty="0"/>
          </a:p>
          <a:p>
            <a:r>
              <a:rPr lang="fr-FR" sz="3600" dirty="0"/>
              <a:t>Des…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706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B55342AC-B75A-4100-829A-1F8A331392EC}"/>
              </a:ext>
            </a:extLst>
          </p:cNvPr>
          <p:cNvSpPr txBox="1">
            <a:spLocks/>
          </p:cNvSpPr>
          <p:nvPr/>
        </p:nvSpPr>
        <p:spPr>
          <a:xfrm>
            <a:off x="530093" y="1831159"/>
            <a:ext cx="493558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3600" dirty="0"/>
              <a:t>Un heureux gagnant</a:t>
            </a:r>
          </a:p>
          <a:p>
            <a:endParaRPr lang="fr-FR" sz="3600" dirty="0"/>
          </a:p>
          <a:p>
            <a:r>
              <a:rPr lang="fr-FR" sz="3600" dirty="0"/>
              <a:t>Des heureux gagnant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  <a:endParaRPr lang="fr-FR" dirty="0">
              <a:solidFill>
                <a:srgbClr val="FF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20" name="Espace réservé du contenu 2">
            <a:extLst>
              <a:ext uri="{FF2B5EF4-FFF2-40B4-BE49-F238E27FC236}">
                <a16:creationId xmlns:a16="http://schemas.microsoft.com/office/drawing/2014/main" id="{E9B23E8F-14F9-4CCC-91AE-F38556B37D54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/>
              <a:t>Un beau cheval</a:t>
            </a:r>
          </a:p>
          <a:p>
            <a:endParaRPr lang="fr-FR" sz="3600" dirty="0"/>
          </a:p>
          <a:p>
            <a:r>
              <a:rPr lang="fr-FR" sz="3600" dirty="0"/>
              <a:t>Des beau</a:t>
            </a:r>
            <a:r>
              <a:rPr lang="fr-FR" sz="3600" dirty="0">
                <a:solidFill>
                  <a:srgbClr val="FF0000"/>
                </a:solidFill>
              </a:rPr>
              <a:t>x</a:t>
            </a:r>
            <a:r>
              <a:rPr lang="fr-FR" sz="3600" dirty="0"/>
              <a:t> chev</a:t>
            </a:r>
            <a:r>
              <a:rPr lang="fr-FR" sz="3600" dirty="0">
                <a:solidFill>
                  <a:srgbClr val="FF0000"/>
                </a:solidFill>
              </a:rPr>
              <a:t>aux</a:t>
            </a:r>
          </a:p>
        </p:txBody>
      </p:sp>
    </p:spTree>
    <p:extLst>
      <p:ext uri="{BB962C8B-B14F-4D97-AF65-F5344CB8AC3E}">
        <p14:creationId xmlns:p14="http://schemas.microsoft.com/office/powerpoint/2010/main" val="1211450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Ecris le groupe nominal au pluriel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3600" dirty="0"/>
              <a:t>Le signal bleu</a:t>
            </a:r>
          </a:p>
          <a:p>
            <a:endParaRPr lang="fr-FR" sz="3600" dirty="0"/>
          </a:p>
          <a:p>
            <a:r>
              <a:rPr lang="fr-FR" sz="3600" dirty="0"/>
              <a:t>Les …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/>
              <a:t>La voix aigüe</a:t>
            </a:r>
          </a:p>
          <a:p>
            <a:endParaRPr lang="fr-FR" sz="3600" dirty="0"/>
          </a:p>
          <a:p>
            <a:r>
              <a:rPr lang="fr-FR" sz="3600" dirty="0"/>
              <a:t>Des …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2109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B55342AC-B75A-4100-829A-1F8A331392EC}"/>
              </a:ext>
            </a:extLst>
          </p:cNvPr>
          <p:cNvSpPr txBox="1">
            <a:spLocks/>
          </p:cNvSpPr>
          <p:nvPr/>
        </p:nvSpPr>
        <p:spPr>
          <a:xfrm>
            <a:off x="530093" y="1831159"/>
            <a:ext cx="493558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3600" dirty="0"/>
              <a:t>Le signal bleu</a:t>
            </a:r>
          </a:p>
          <a:p>
            <a:endParaRPr lang="fr-FR" sz="3600" dirty="0"/>
          </a:p>
          <a:p>
            <a:r>
              <a:rPr lang="fr-FR" sz="3600" dirty="0"/>
              <a:t>Les sign</a:t>
            </a:r>
            <a:r>
              <a:rPr lang="fr-FR" sz="3600" dirty="0">
                <a:solidFill>
                  <a:srgbClr val="FF0000"/>
                </a:solidFill>
              </a:rPr>
              <a:t>aux</a:t>
            </a:r>
            <a:r>
              <a:rPr lang="fr-FR" sz="3600" dirty="0"/>
              <a:t> bleu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</a:p>
          <a:p>
            <a:endParaRPr lang="fr-FR" sz="3600" dirty="0"/>
          </a:p>
          <a:p>
            <a:endParaRPr lang="fr-FR" dirty="0"/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20" name="Espace réservé du contenu 2">
            <a:extLst>
              <a:ext uri="{FF2B5EF4-FFF2-40B4-BE49-F238E27FC236}">
                <a16:creationId xmlns:a16="http://schemas.microsoft.com/office/drawing/2014/main" id="{E9B23E8F-14F9-4CCC-91AE-F38556B37D54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/>
              <a:t>La voix aigüe</a:t>
            </a:r>
          </a:p>
          <a:p>
            <a:endParaRPr lang="fr-FR" sz="3600" dirty="0"/>
          </a:p>
          <a:p>
            <a:r>
              <a:rPr lang="fr-FR" sz="3600" dirty="0"/>
              <a:t>Des voix aigüe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</a:p>
          <a:p>
            <a:endParaRPr lang="fr-FR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7905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Ecris le groupe nominal au pluriel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3600" dirty="0"/>
              <a:t>La peau blanche</a:t>
            </a:r>
          </a:p>
          <a:p>
            <a:endParaRPr lang="fr-FR" sz="3600" dirty="0"/>
          </a:p>
          <a:p>
            <a:r>
              <a:rPr lang="fr-FR" sz="3600" dirty="0"/>
              <a:t>Les ….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/>
              <a:t>Un gaz invisible</a:t>
            </a:r>
          </a:p>
          <a:p>
            <a:pPr marL="0" indent="0">
              <a:buNone/>
            </a:pPr>
            <a:endParaRPr lang="fr-FR" sz="3600" dirty="0"/>
          </a:p>
          <a:p>
            <a:r>
              <a:rPr lang="fr-FR" sz="3600" dirty="0"/>
              <a:t>Des…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3615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B55342AC-B75A-4100-829A-1F8A331392EC}"/>
              </a:ext>
            </a:extLst>
          </p:cNvPr>
          <p:cNvSpPr txBox="1">
            <a:spLocks/>
          </p:cNvSpPr>
          <p:nvPr/>
        </p:nvSpPr>
        <p:spPr>
          <a:xfrm>
            <a:off x="530093" y="1831159"/>
            <a:ext cx="493558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3600" dirty="0"/>
              <a:t>La peau blanche</a:t>
            </a:r>
          </a:p>
          <a:p>
            <a:endParaRPr lang="fr-FR" sz="3600" dirty="0"/>
          </a:p>
          <a:p>
            <a:r>
              <a:rPr lang="fr-FR" sz="3600" dirty="0"/>
              <a:t>Les peau</a:t>
            </a:r>
            <a:r>
              <a:rPr lang="fr-FR" sz="3600" dirty="0">
                <a:solidFill>
                  <a:srgbClr val="FF0000"/>
                </a:solidFill>
              </a:rPr>
              <a:t>x</a:t>
            </a:r>
            <a:r>
              <a:rPr lang="fr-FR" sz="3600" dirty="0"/>
              <a:t> blanche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</a:p>
          <a:p>
            <a:endParaRPr lang="fr-FR" dirty="0"/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20" name="Espace réservé du contenu 2">
            <a:extLst>
              <a:ext uri="{FF2B5EF4-FFF2-40B4-BE49-F238E27FC236}">
                <a16:creationId xmlns:a16="http://schemas.microsoft.com/office/drawing/2014/main" id="{E9B23E8F-14F9-4CCC-91AE-F38556B37D54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/>
              <a:t>Un gaz invisible</a:t>
            </a:r>
          </a:p>
          <a:p>
            <a:endParaRPr lang="fr-FR" sz="3600" dirty="0"/>
          </a:p>
          <a:p>
            <a:r>
              <a:rPr lang="fr-FR" sz="3600" dirty="0"/>
              <a:t>Des gaz invisible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149062141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215</Words>
  <Application>Microsoft Office PowerPoint</Application>
  <PresentationFormat>Grand écran</PresentationFormat>
  <Paragraphs>125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2</vt:lpstr>
      <vt:lpstr>Ecris le groupe nominal au pluriel</vt:lpstr>
      <vt:lpstr>Correction</vt:lpstr>
      <vt:lpstr>Ecris le groupe nominal au pluriel</vt:lpstr>
      <vt:lpstr>Correction</vt:lpstr>
      <vt:lpstr>Ecris le groupe nominal au pluriel</vt:lpstr>
      <vt:lpstr>Correction</vt:lpstr>
      <vt:lpstr>Ecris le groupe nominal au pluriel</vt:lpstr>
      <vt:lpstr>Correction</vt:lpstr>
      <vt:lpstr>Ecris le groupe nominal au pluriel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21</cp:revision>
  <dcterms:created xsi:type="dcterms:W3CDTF">2021-07-17T07:25:24Z</dcterms:created>
  <dcterms:modified xsi:type="dcterms:W3CDTF">2021-09-05T15:35:51Z</dcterms:modified>
</cp:coreProperties>
</file>